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3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7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5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79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3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5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81CD8-5E03-43CD-A6D3-15DFE23A057E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8E40D-BF27-4ACA-85FF-2F799B66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3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302" y="824803"/>
            <a:ext cx="4583813" cy="27551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6" y="824803"/>
            <a:ext cx="4583813" cy="27551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303" y="3579967"/>
            <a:ext cx="4583813" cy="27551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6" y="3579967"/>
            <a:ext cx="4583813" cy="27551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92439" y="283335"/>
            <a:ext cx="2382592" cy="373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ÎNCASĂRI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469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29" y="454631"/>
            <a:ext cx="4583813" cy="27551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386" y="454631"/>
            <a:ext cx="4583813" cy="27551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29" y="3578283"/>
            <a:ext cx="4583813" cy="27551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386" y="3578283"/>
            <a:ext cx="4484646" cy="27551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50298" y="25757"/>
            <a:ext cx="177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VENITURI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04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756856" cy="746975"/>
          </a:xfrm>
        </p:spPr>
        <p:txBody>
          <a:bodyPr/>
          <a:lstStyle/>
          <a:p>
            <a:r>
              <a:rPr lang="ro-RO" dirty="0" smtClean="0"/>
              <a:t>PROIECȚIE CHELTUIELI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746" y="1372439"/>
            <a:ext cx="7434377" cy="447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704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PROIECȚIE CHELTUIELI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User-PC</dc:creator>
  <cp:lastModifiedBy>User-PC</cp:lastModifiedBy>
  <cp:revision>4</cp:revision>
  <dcterms:created xsi:type="dcterms:W3CDTF">2019-01-27T20:39:46Z</dcterms:created>
  <dcterms:modified xsi:type="dcterms:W3CDTF">2019-01-27T21:27:40Z</dcterms:modified>
</cp:coreProperties>
</file>